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580" autoAdjust="0"/>
  </p:normalViewPr>
  <p:slideViewPr>
    <p:cSldViewPr>
      <p:cViewPr varScale="1">
        <p:scale>
          <a:sx n="71" d="100"/>
          <a:sy n="71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308D-DF92-47AA-B833-0BCC84E1F3E4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024F6-2C5A-4F79-BD43-E78C67319F3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308D-DF92-47AA-B833-0BCC84E1F3E4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024F6-2C5A-4F79-BD43-E78C6731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308D-DF92-47AA-B833-0BCC84E1F3E4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024F6-2C5A-4F79-BD43-E78C6731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308D-DF92-47AA-B833-0BCC84E1F3E4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024F6-2C5A-4F79-BD43-E78C6731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308D-DF92-47AA-B833-0BCC84E1F3E4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024F6-2C5A-4F79-BD43-E78C67319F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308D-DF92-47AA-B833-0BCC84E1F3E4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024F6-2C5A-4F79-BD43-E78C6731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308D-DF92-47AA-B833-0BCC84E1F3E4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024F6-2C5A-4F79-BD43-E78C67319F3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308D-DF92-47AA-B833-0BCC84E1F3E4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024F6-2C5A-4F79-BD43-E78C6731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308D-DF92-47AA-B833-0BCC84E1F3E4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024F6-2C5A-4F79-BD43-E78C6731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308D-DF92-47AA-B833-0BCC84E1F3E4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024F6-2C5A-4F79-BD43-E78C6731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442308D-DF92-47AA-B833-0BCC84E1F3E4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13024F6-2C5A-4F79-BD43-E78C67319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442308D-DF92-47AA-B833-0BCC84E1F3E4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13024F6-2C5A-4F79-BD43-E78C67319F3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Many-Body Gravity Simulator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Jeffrey Greene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 smtClean="0"/>
              <a:t>Background information: </a:t>
            </a:r>
            <a:br>
              <a:rPr lang="en-US" sz="2400" b="1" dirty="0" smtClean="0"/>
            </a:br>
            <a:r>
              <a:rPr lang="en-US" sz="2400" dirty="0" smtClean="0"/>
              <a:t>I wanted to model various astronomical phenomena. The n-body problem is unsolved for n&gt;=3, however there are many approximations.</a:t>
            </a:r>
          </a:p>
          <a:p>
            <a:r>
              <a:rPr lang="en-US" sz="2400" b="1" dirty="0" smtClean="0"/>
              <a:t>Method of Solving:</a:t>
            </a:r>
          </a:p>
          <a:p>
            <a:r>
              <a:rPr lang="en-US" sz="2400" dirty="0" smtClean="0"/>
              <a:t>F </a:t>
            </a:r>
            <a:r>
              <a:rPr lang="en-US" sz="2400" dirty="0" smtClean="0"/>
              <a:t>= G(m1m2)/</a:t>
            </a:r>
            <a:r>
              <a:rPr lang="en-US" sz="2400" dirty="0" smtClean="0"/>
              <a:t>r^2</a:t>
            </a:r>
            <a:endParaRPr lang="en-US" sz="2400" dirty="0" smtClean="0"/>
          </a:p>
          <a:p>
            <a:r>
              <a:rPr lang="en-US" sz="2400" strike="sngStrike" dirty="0" err="1" smtClean="0"/>
              <a:t>Runge-Kutta</a:t>
            </a:r>
            <a:r>
              <a:rPr lang="en-US" sz="2400" strike="sngStrike" dirty="0" smtClean="0"/>
              <a:t> to solve the ODE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too slow for the number of bodies I wanted to simulate (~1000) in MATLAB.</a:t>
            </a:r>
          </a:p>
          <a:p>
            <a:r>
              <a:rPr lang="en-US" sz="2400" dirty="0" smtClean="0"/>
              <a:t>Used first-order Euler method to solve since I could optimize it in MATLAB  (hint: </a:t>
            </a:r>
            <a:r>
              <a:rPr lang="en-US" sz="2400" dirty="0" err="1" smtClean="0">
                <a:latin typeface="Consolas" pitchFamily="49" charset="0"/>
                <a:cs typeface="Courier New" pitchFamily="49" charset="0"/>
              </a:rPr>
              <a:t>bsxfun</a:t>
            </a:r>
            <a:r>
              <a:rPr lang="en-US" sz="2400" dirty="0" smtClean="0"/>
              <a:t> can speed up your code a lot).</a:t>
            </a:r>
          </a:p>
          <a:p>
            <a:r>
              <a:rPr lang="en-US" sz="2400" dirty="0" smtClean="0"/>
              <a:t>Decreased accuracy not a big issue, since I’m not interested in the actual data, just the animations.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4572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Run the script with the command: </a:t>
            </a:r>
            <a:r>
              <a:rPr lang="en-US" sz="1600" dirty="0" smtClean="0">
                <a:latin typeface="+mj-lt"/>
              </a:rPr>
              <a:t>solar</a:t>
            </a:r>
          </a:p>
          <a:p>
            <a:r>
              <a:rPr lang="en-US" sz="1600" dirty="0" smtClean="0">
                <a:latin typeface="+mj-lt"/>
              </a:rPr>
              <a:t>Can change simulation mode (“black hole” ejection vs. solar system) and number of planets, asteroids, etc. at the top of the script.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158</TotalTime>
  <Words>50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Many-Body Gravity Simulator</vt:lpstr>
      <vt:lpstr>Description of Method</vt:lpstr>
      <vt:lpstr>Movie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Many-Body Gravity Simulator</dc:title>
  <dc:creator>Instructional Support Group</dc:creator>
  <cp:lastModifiedBy>Instructional Support Group</cp:lastModifiedBy>
  <cp:revision>5</cp:revision>
  <dcterms:created xsi:type="dcterms:W3CDTF">2011-12-01T14:54:50Z</dcterms:created>
  <dcterms:modified xsi:type="dcterms:W3CDTF">2011-12-01T17:33:30Z</dcterms:modified>
</cp:coreProperties>
</file>